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4"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3" autoAdjust="0"/>
    <p:restoredTop sz="94575" autoAdjust="0"/>
  </p:normalViewPr>
  <p:slideViewPr>
    <p:cSldViewPr snapToGrid="0">
      <p:cViewPr>
        <p:scale>
          <a:sx n="75" d="100"/>
          <a:sy n="75" d="100"/>
        </p:scale>
        <p:origin x="-201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3F56D4-E38E-41DB-94D3-1B7844585D81}" type="slidenum">
              <a:rPr lang="en-US" altLang="en-US"/>
              <a:pPr/>
              <a:t>‹#›</a:t>
            </a:fld>
            <a:endParaRPr lang="en-US" altLang="en-US"/>
          </a:p>
        </p:txBody>
      </p:sp>
    </p:spTree>
    <p:extLst>
      <p:ext uri="{BB962C8B-B14F-4D97-AF65-F5344CB8AC3E}">
        <p14:creationId xmlns:p14="http://schemas.microsoft.com/office/powerpoint/2010/main" val="71980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0750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411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14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288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891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76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1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391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615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rPr>
                        <a:t>/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15" name="Group 691"/>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52400" y="685800"/>
            <a:ext cx="58674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Kaitie moves five pictures around on the table and then steps back to look at the arrangement.  She is arranging the photographs for a page in the school yearbook.  The five pictures that she is working with are all the same size square.  If each photo has to share at least one side with another photo, what are all the different ways she could place the pictures on the page?</a:t>
            </a:r>
          </a:p>
          <a:p>
            <a:endParaRPr lang="en-US" altLang="en-US" sz="1200"/>
          </a:p>
          <a:p>
            <a:r>
              <a:rPr lang="en-US" altLang="en-US" sz="1200"/>
              <a:t>(Rotations are considered the same shape.  A reflection which produces a different shape is considered a new shape.)</a:t>
            </a:r>
          </a:p>
        </p:txBody>
      </p:sp>
      <p:sp>
        <p:nvSpPr>
          <p:cNvPr id="45059" name="Text Box 3"/>
          <p:cNvSpPr txBox="1">
            <a:spLocks noChangeArrowheads="1"/>
          </p:cNvSpPr>
          <p:nvPr/>
        </p:nvSpPr>
        <p:spPr bwMode="auto">
          <a:xfrm>
            <a:off x="3403600" y="165100"/>
            <a:ext cx="7683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5A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5414</TotalTime>
  <Words>99</Words>
  <Application>Microsoft Office PowerPoint</Application>
  <PresentationFormat>On-screen Show (4:3)</PresentationFormat>
  <Paragraphs>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2014-05-03T20:47:00Z</dcterms:modified>
</cp:coreProperties>
</file>